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35"/>
    <p:restoredTop sz="94434"/>
  </p:normalViewPr>
  <p:slideViewPr>
    <p:cSldViewPr snapToGrid="0" snapToObjects="1" showGuides="1">
      <p:cViewPr varScale="1">
        <p:scale>
          <a:sx n="125" d="100"/>
          <a:sy n="125" d="100"/>
        </p:scale>
        <p:origin x="3054" y="10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890210" y="8649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1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28763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12483" y="1796893"/>
            <a:ext cx="1473836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       Drum-cymbal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582913" y="3828763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2"/>
            <a:ext cx="4572000" cy="23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49511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891048" y="5836570"/>
            <a:ext cx="278990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  <p:sp>
        <p:nvSpPr>
          <p:cNvPr id="58" name="Google Shape;1798;p17">
            <a:extLst>
              <a:ext uri="{FF2B5EF4-FFF2-40B4-BE49-F238E27FC236}">
                <a16:creationId xmlns:a16="http://schemas.microsoft.com/office/drawing/2014/main" id="{23FEBF95-3EA3-2949-8658-09047F05C958}"/>
              </a:ext>
            </a:extLst>
          </p:cNvPr>
          <p:cNvSpPr txBox="1"/>
          <p:nvPr/>
        </p:nvSpPr>
        <p:spPr>
          <a:xfrm>
            <a:off x="853502" y="2890011"/>
            <a:ext cx="2836986" cy="23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13428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678919" y="10103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90" y="2071315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336242" y="2071315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839781" y="5699326"/>
            <a:ext cx="2892439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419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669357" y="5913652"/>
            <a:ext cx="32332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214965" y="433114"/>
            <a:ext cx="41228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1242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92853"/>
            <a:ext cx="1065123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091046" y="54864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499133" y="1169414"/>
            <a:ext cx="157353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 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263693" y="320571"/>
            <a:ext cx="407416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596233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9" y="1963365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33353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317701" y="4604532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L="0" marR="6223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40" y="5013959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42054"/>
            <a:ext cx="150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-3614" y="5924489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4169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360344" y="5928882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360345" y="592888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841264" y="5924489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2044699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889952" y="9665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 </a:t>
            </a: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0808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2200275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293976" y="1981151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6128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2929927" y="4319210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425670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425670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1"/>
          <p:cNvSpPr/>
          <p:nvPr/>
        </p:nvSpPr>
        <p:spPr>
          <a:xfrm>
            <a:off x="1004883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99658" y="1981151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514037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4421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-14005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214977" y="389143"/>
            <a:ext cx="41228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678919" y="10992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4183" y="355030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023114" y="5573224"/>
            <a:ext cx="2525772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281429" y="2044030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2918460" y="2705817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1059169" y="5831495"/>
            <a:ext cx="233349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sprite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234139" y="362412"/>
            <a:ext cx="40507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4183" y="30423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3" y="3719148"/>
            <a:ext cx="1323976" cy="3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525314" y="5717471"/>
            <a:ext cx="348533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252677"/>
            <a:ext cx="3227434" cy="30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287112" y="433114"/>
            <a:ext cx="3997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840739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664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 Medium</vt:lpstr>
      <vt:lpstr>Calibri</vt:lpstr>
      <vt:lpstr>Helvetica Neue</vt:lpstr>
      <vt:lpstr>Roboto Black</vt:lpstr>
      <vt:lpstr>Times New Roman</vt:lpstr>
      <vt:lpstr>Arial</vt:lpstr>
      <vt:lpstr>Montserrat Black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Hans</cp:lastModifiedBy>
  <cp:revision>29</cp:revision>
  <cp:lastPrinted>2019-06-15T16:28:30Z</cp:lastPrinted>
  <dcterms:modified xsi:type="dcterms:W3CDTF">2020-06-14T11:43:22Z</dcterms:modified>
</cp:coreProperties>
</file>